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5"/>
  </p:notesMasterIdLst>
  <p:sldIdLst>
    <p:sldId id="256" r:id="rId2"/>
    <p:sldId id="257" r:id="rId3"/>
    <p:sldId id="258" r:id="rId4"/>
    <p:sldId id="261" r:id="rId5"/>
    <p:sldId id="262" r:id="rId6"/>
    <p:sldId id="260" r:id="rId7"/>
    <p:sldId id="259" r:id="rId8"/>
    <p:sldId id="263" r:id="rId9"/>
    <p:sldId id="279" r:id="rId10"/>
    <p:sldId id="264" r:id="rId11"/>
    <p:sldId id="278" r:id="rId12"/>
    <p:sldId id="268" r:id="rId13"/>
    <p:sldId id="267" r:id="rId14"/>
    <p:sldId id="271" r:id="rId15"/>
    <p:sldId id="277" r:id="rId16"/>
    <p:sldId id="266" r:id="rId17"/>
    <p:sldId id="265" r:id="rId18"/>
    <p:sldId id="272" r:id="rId19"/>
    <p:sldId id="273" r:id="rId20"/>
    <p:sldId id="269" r:id="rId21"/>
    <p:sldId id="270" r:id="rId22"/>
    <p:sldId id="274" r:id="rId23"/>
    <p:sldId id="275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3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2178" y="-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7DCD5-00BB-4119-A206-E134FE8CDBDF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C3AC-3475-4EEB-AF0C-707F0131894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0506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C3AC-3475-4EEB-AF0C-707F01318941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8776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1C3AC-3475-4EEB-AF0C-707F01318941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5852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AC04C9-F05B-4A3F-B5A1-32E5A466BDE8}" type="datetimeFigureOut">
              <a:rPr lang="cs-CZ" smtClean="0"/>
              <a:pPr/>
              <a:t>11.10.2013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28D30C-2B6E-428D-A505-931769F3FE2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w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wmf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3933056"/>
            <a:ext cx="7117180" cy="861420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 V MATEŘSKÉ ŠKOLE BAKOV NAD JIZEROU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2696"/>
            <a:ext cx="351588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User\AppData\Local\Microsoft\Windows\Temporary Internet Files\Content.IE5\NHFEFLJ9\MC90032561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157192"/>
            <a:ext cx="1834286" cy="1332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User\AppData\Local\Microsoft\Windows\Temporary Internet Files\Content.IE5\UAQTQH9T\MC900439073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9848">
            <a:off x="-26573" y="644205"/>
            <a:ext cx="2286005" cy="97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User\AppData\Local\Microsoft\Windows\Temporary Internet Files\Content.IE5\2LVRNRD7\MC900439072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02" y="5444146"/>
            <a:ext cx="3657608" cy="982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68" y="2290057"/>
            <a:ext cx="13620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C:\Users\User\AppData\Local\Microsoft\Windows\Temporary Internet Files\Content.IE5\UAQTQH9T\MC900439073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7643">
            <a:off x="6715059" y="2266673"/>
            <a:ext cx="1543284" cy="660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_Heja hej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52120" y="5630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90994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661248"/>
            <a:ext cx="5866814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DOPOLEDNÍ SVAČINA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294366" cy="43924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40" y="3933056"/>
            <a:ext cx="2565552" cy="1800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1801"/>
            <a:ext cx="5004048" cy="37530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30470"/>
            <a:ext cx="2771800" cy="20788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48441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4858702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ŘÍZENÉ ČINNOSTI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3888432" cy="29163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97660"/>
            <a:ext cx="3888432" cy="29163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3888432" cy="29163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77803"/>
            <a:ext cx="4067944" cy="30509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25574"/>
            <a:ext cx="2736304" cy="205222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90893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5661248"/>
            <a:ext cx="5074726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ŘÍZENÉ ČINNOSTI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1088"/>
            <a:ext cx="3384376" cy="25382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34" y="2708920"/>
            <a:ext cx="4008445" cy="3006334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6" y="243136"/>
            <a:ext cx="4535851" cy="340188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30" y="178289"/>
            <a:ext cx="3227851" cy="24208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5382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021151"/>
            <a:ext cx="7450990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PŘÍPRAVA NA POBYT VENKU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62220"/>
            <a:ext cx="4572000" cy="300328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9" y="188640"/>
            <a:ext cx="3803915" cy="285293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66" y="188640"/>
            <a:ext cx="3965020" cy="2973765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9" y="3900403"/>
            <a:ext cx="3635896" cy="272692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22630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16424" y="0"/>
            <a:ext cx="4066614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POBYT VENKU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51367"/>
            <a:ext cx="3538442" cy="26538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44826"/>
            <a:ext cx="2520280" cy="33603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56841"/>
            <a:ext cx="3960440" cy="297033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997"/>
            <a:ext cx="4174439" cy="31308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05" y="3140968"/>
            <a:ext cx="3150096" cy="23625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6" descr="C:\Users\User\AppData\Local\Microsoft\Windows\Temporary Internet Files\Content.IE5\UAQTQH9T\MC90023206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08" y="4860589"/>
            <a:ext cx="1128665" cy="1854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DSCN31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08" y="2708920"/>
            <a:ext cx="2400267" cy="18002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059207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733256"/>
            <a:ext cx="2698462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HYGIENA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8640"/>
            <a:ext cx="2931790" cy="3909053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4" y="3546345"/>
            <a:ext cx="1725828" cy="23011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32" y="4293096"/>
            <a:ext cx="3035829" cy="22768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873557"/>
            <a:ext cx="2880320" cy="3840427"/>
          </a:xfrm>
          <a:prstGeom prst="rect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97" y="246868"/>
            <a:ext cx="3064341" cy="22982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376264" cy="3168352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65626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0861" y="3068960"/>
            <a:ext cx="1906374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OBĚD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48718" cy="288032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3627"/>
            <a:ext cx="3956454" cy="296734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35081"/>
            <a:ext cx="3389587" cy="254219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79" y="3933056"/>
            <a:ext cx="3694409" cy="277080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12" y="4284349"/>
            <a:ext cx="1814636" cy="241951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94525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888901"/>
            <a:ext cx="4714686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ČIŠTĚNÍ ZOUBKŮ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72408"/>
            <a:ext cx="2301720" cy="3068960"/>
          </a:xfrm>
          <a:prstGeom prst="rect">
            <a:avLst/>
          </a:prstGeom>
        </p:spPr>
      </p:pic>
      <p:pic>
        <p:nvPicPr>
          <p:cNvPr id="7170" name="Picture 2" descr="C:\Users\User\AppData\Local\Microsoft\Windows\Temporary Internet Files\Content.IE5\NHFEFLJ9\MC90034329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941168"/>
            <a:ext cx="1868119" cy="1197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4785"/>
            <a:ext cx="3092254" cy="412300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4785"/>
            <a:ext cx="4139952" cy="310496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09" y="3061374"/>
            <a:ext cx="2365081" cy="177381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" y="3061374"/>
            <a:ext cx="2103101" cy="2804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5753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0"/>
            <a:ext cx="7125113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ODPOČINEK S POHÁDKOU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836712"/>
            <a:ext cx="4416491" cy="33123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09747"/>
            <a:ext cx="4283968" cy="32129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293096"/>
            <a:ext cx="1707654" cy="2276872"/>
          </a:xfrm>
          <a:prstGeom prst="rect">
            <a:avLst/>
          </a:prstGeom>
        </p:spPr>
      </p:pic>
      <p:pic>
        <p:nvPicPr>
          <p:cNvPr id="6147" name="Picture 3" descr="C:\Users\User\AppData\Local\Microsoft\Windows\Temporary Internet Files\Content.IE5\2LVRNRD7\MC9003607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61751"/>
            <a:ext cx="1924812" cy="826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37" y="4165216"/>
            <a:ext cx="1927223" cy="25696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54" y="4270137"/>
            <a:ext cx="4464496" cy="24568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048075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362758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KLIDOVÉ ČINNOSTI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19977"/>
            <a:ext cx="3816424" cy="28623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33056"/>
            <a:ext cx="3707904" cy="2780928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52736"/>
            <a:ext cx="3312368" cy="2484276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342"/>
            <a:ext cx="2592288" cy="3456384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6792"/>
            <a:ext cx="2520280" cy="18902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3183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632848" cy="5724636"/>
          </a:xfrm>
          <a:ln w="114300">
            <a:solidFill>
              <a:schemeClr val="bg1">
                <a:alpha val="39000"/>
              </a:schemeClr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28" y="4932548"/>
            <a:ext cx="2411760" cy="180882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94751"/>
            <a:ext cx="2339752" cy="175481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 descr="C:\Users\User\AppData\Local\Microsoft\Windows\Temporary Internet Files\Content.IE5\NHFEFLJ9\MC900439076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2286005" cy="97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Microsoft\Windows\Temporary Internet Files\Content.IE5\LASJKH83\MC900439075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82953"/>
            <a:ext cx="2286005" cy="97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3626313"/>
      </p:ext>
    </p:extLst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61048"/>
            <a:ext cx="3168352" cy="237626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9952" y="6032917"/>
            <a:ext cx="4680520" cy="92447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ODPOLEDNÍ SVAČINA</a:t>
            </a:r>
            <a:endParaRPr lang="cs-CZ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032448" cy="302433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123" name="Picture 3" descr="C:\Users\User\AppData\Local\Microsoft\Windows\Temporary Internet Files\Content.IE5\2LVRNRD7\MC90043627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41" y="4750239"/>
            <a:ext cx="1202318" cy="1202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59" y="184330"/>
            <a:ext cx="3851920" cy="2888940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69060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5611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6016" y="2780928"/>
            <a:ext cx="4282638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SPOLEČNÉ HRY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4" y="3356992"/>
            <a:ext cx="4392488" cy="329436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597"/>
            <a:ext cx="3672408" cy="27543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0" y="3492388"/>
            <a:ext cx="4211960" cy="31589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Obrázek 5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8" y="119597"/>
            <a:ext cx="3048000" cy="2286000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40768"/>
            <a:ext cx="2323831" cy="1611306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288882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5805264"/>
            <a:ext cx="6840760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LOUČENÍ, ODCHOD DOMŮ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AppData\Local\Microsoft\Windows\Temporary Internet Files\Content.IE5\LASJKH83\MC90034339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1436522" cy="1776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AppData\Local\Microsoft\Windows\Temporary Internet Files\Content.IE5\NHFEFLJ9\MC9004382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1048"/>
            <a:ext cx="1501775" cy="1863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8" y="260648"/>
            <a:ext cx="2247714" cy="299695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2700300" cy="36004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9" y="2276873"/>
            <a:ext cx="2705497" cy="360733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7334089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6000">
        <p14:switch dir="r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1529" y="197011"/>
            <a:ext cx="8352928" cy="3041308"/>
          </a:xfrm>
        </p:spPr>
        <p:txBody>
          <a:bodyPr/>
          <a:lstStyle/>
          <a:p>
            <a:pPr algn="ctr"/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Režim dne v MŠ Bakov nad Jizerou byl vytvořen v rámci </a:t>
            </a:r>
            <a:b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Školního vzdělávacího programu</a:t>
            </a:r>
            <a:b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,,Hrou společně za poznáním“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63146"/>
            <a:ext cx="3888432" cy="29163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09" y="3357846"/>
            <a:ext cx="4415351" cy="33115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Obrázek 4" descr="C:\Users\User\AppData\Local\Microsoft\Windows\Temporary Internet Files\Content.Word\mateřinka cedule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41320"/>
            <a:ext cx="1533525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179512" y="623731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Zpracování: Jana </a:t>
            </a:r>
            <a:r>
              <a:rPr lang="cs-CZ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Mlynková</a:t>
            </a:r>
            <a:r>
              <a:rPr lang="cs-CZ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kolektiv zaměstnanců MŠ</a:t>
            </a:r>
            <a:endParaRPr lang="cs-CZ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7262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14000">
        <p14:doors dir="vert"/>
      </p:transition>
    </mc:Choice>
    <mc:Fallback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5760640" cy="43204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30" y="188640"/>
            <a:ext cx="2916324" cy="38884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40" y="4221087"/>
            <a:ext cx="2736304" cy="23463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215"/>
            <a:ext cx="5256584" cy="18266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218" name="Picture 2" descr="C:\Users\User\AppData\Local\Microsoft\Windows\Temporary Internet Files\Content.IE5\2LVRNRD7\MC900441754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40" y="121953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946673"/>
      </p:ext>
    </p:extLst>
  </p:cSld>
  <p:clrMapOvr>
    <a:masterClrMapping/>
  </p:clrMapOvr>
  <p:transition spd="slow" advTm="4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5872" y="32405"/>
            <a:ext cx="6768752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TĚŠÍME SE NA NOVÝ DEN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2112"/>
            <a:ext cx="4945355" cy="3709016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91018"/>
            <a:ext cx="4047317" cy="30354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0675"/>
            <a:ext cx="1944216" cy="2592288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57059"/>
            <a:ext cx="2088232" cy="278430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89" y="4464496"/>
            <a:ext cx="1707654" cy="227687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9070486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0"/>
            <a:ext cx="6048672" cy="1008112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RANNÍ </a:t>
            </a:r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ČAJÍK A OVOCE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62" y="3985253"/>
            <a:ext cx="2972997" cy="222974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4" y="5135557"/>
            <a:ext cx="2948953" cy="1281201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92565"/>
            <a:ext cx="2592288" cy="19442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71618"/>
            <a:ext cx="2880320" cy="384042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71618"/>
            <a:ext cx="2103698" cy="28049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195" name="Picture 3" descr="C:\Users\User\AppData\Local\Microsoft\Windows\Temporary Internet Files\Content.IE5\LASJKH83\MC900057911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888"/>
            <a:ext cx="1224136" cy="1120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07655"/>
            <a:ext cx="2843808" cy="213285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98562190"/>
      </p:ext>
    </p:extLst>
  </p:cSld>
  <p:clrMapOvr>
    <a:masterClrMapping/>
  </p:clrMapOvr>
  <p:transition spd="slow" advTm="6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202518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RANNÍ HRY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49080"/>
            <a:ext cx="3218185" cy="25673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99" y="188640"/>
            <a:ext cx="2826314" cy="37684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563888" cy="2672916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57059"/>
            <a:ext cx="4296217" cy="2759348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5350"/>
            <a:ext cx="2412359" cy="16987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56233"/>
            <a:ext cx="1635646" cy="218086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078261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56253"/>
            <a:ext cx="5218742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KOMUNITNÍ KRUH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73016"/>
            <a:ext cx="4091947" cy="30689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2"/>
            <a:ext cx="3444890" cy="25836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95341"/>
            <a:ext cx="3528392" cy="2646294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4473683" cy="32403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27196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9908" y="2780928"/>
            <a:ext cx="4498662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RANNÍ CVIČENÍ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7" y="191790"/>
            <a:ext cx="3600401" cy="2700300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91" y="3596336"/>
            <a:ext cx="4011697" cy="3008773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573016"/>
            <a:ext cx="2376264" cy="3168352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24" y="146785"/>
            <a:ext cx="3720413" cy="2790310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54" y="3754364"/>
            <a:ext cx="2005770" cy="2674360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514323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6000">
        <p:circle/>
      </p:transition>
    </mc:Choice>
    <mc:Fallback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0270" y="274471"/>
            <a:ext cx="2698462" cy="924475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HYGIENA</a:t>
            </a:r>
            <a:endParaRPr lang="cs-CZ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0648"/>
            <a:ext cx="2787774" cy="371703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7865"/>
            <a:ext cx="4842538" cy="363190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56992"/>
            <a:ext cx="2484276" cy="331236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624403"/>
            <a:ext cx="2283718" cy="304495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7" name="Obrázek 6" descr="P22813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4509120"/>
            <a:ext cx="2651787" cy="198884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40116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TC102455596[[fn=Jaro]]</Template>
  <TotalTime>410</TotalTime>
  <Words>73</Words>
  <Application>Microsoft Office PowerPoint</Application>
  <PresentationFormat>Předvádění na obrazovce (4:3)</PresentationFormat>
  <Paragraphs>25</Paragraphs>
  <Slides>23</Slides>
  <Notes>2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Spring</vt:lpstr>
      <vt:lpstr>Snímek 1</vt:lpstr>
      <vt:lpstr>Snímek 2</vt:lpstr>
      <vt:lpstr>Snímek 3</vt:lpstr>
      <vt:lpstr>TĚŠÍME SE NA NOVÝ DEN</vt:lpstr>
      <vt:lpstr>RANNÍ ČAJÍK A OVOCE</vt:lpstr>
      <vt:lpstr>RANNÍ HRY</vt:lpstr>
      <vt:lpstr>KOMUNITNÍ KRUH</vt:lpstr>
      <vt:lpstr>RANNÍ CVIČENÍ</vt:lpstr>
      <vt:lpstr>HYGIENA</vt:lpstr>
      <vt:lpstr>DOPOLEDNÍ SVAČINA</vt:lpstr>
      <vt:lpstr>ŘÍZENÉ ČINNOSTI</vt:lpstr>
      <vt:lpstr>ŘÍZENÉ ČINNOSTI</vt:lpstr>
      <vt:lpstr>PŘÍPRAVA NA POBYT VENKU</vt:lpstr>
      <vt:lpstr>POBYT VENKU</vt:lpstr>
      <vt:lpstr>HYGIENA</vt:lpstr>
      <vt:lpstr>OBĚD</vt:lpstr>
      <vt:lpstr>ČIŠTĚNÍ ZOUBKŮ</vt:lpstr>
      <vt:lpstr>ODPOČINEK S POHÁDKOU</vt:lpstr>
      <vt:lpstr>KLIDOVÉ ČINNOSTI</vt:lpstr>
      <vt:lpstr>ODPOLEDNÍ SVAČINA</vt:lpstr>
      <vt:lpstr>SPOLEČNÉ HRY</vt:lpstr>
      <vt:lpstr>LOUČENÍ, ODCHOD DOMŮ</vt:lpstr>
      <vt:lpstr>Režim dne v MŠ Bakov nad Jizerou byl vytvořen v rámci  Školního vzdělávacího programu  ,,Hrou společně za poznáním“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User</cp:lastModifiedBy>
  <cp:revision>52</cp:revision>
  <dcterms:created xsi:type="dcterms:W3CDTF">2013-08-31T20:28:52Z</dcterms:created>
  <dcterms:modified xsi:type="dcterms:W3CDTF">2013-10-11T06:22:07Z</dcterms:modified>
</cp:coreProperties>
</file>